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5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B151F-EEDA-421B-8ACF-3DBE017F7F9B}" type="datetimeFigureOut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CEFDE-F268-4D6D-945B-6D9293CDF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E9EC-E840-4680-93C3-ADF4741870C1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E6872-7D05-41EC-90E5-744F5296221F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9942E-092A-418A-9D3F-99D088316AF1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19B20-6ED6-4F38-99A7-68254858261D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D3522-C5EF-4311-9EC4-1357340DEB31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1798-4602-4A23-8608-04CAB870797A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9D0A-FF4C-4DF4-B45F-A578AFF21093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21904-B32C-4692-8DCC-C048DAE70A48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B2F98-7EDA-40BE-A6F6-994056EAC43C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96DF-9867-4A01-AD95-2D80B5072E88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DEB8-0C47-44D9-A766-BBC28D793033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88DD05-E393-4D23-B0D4-03E059ADCB6B}" type="datetime1">
              <a:rPr lang="en-US" smtClean="0"/>
              <a:pPr/>
              <a:t>2/20/2017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12E1C5-68DE-4DBE-8ED9-5E192895201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JKDaxFcFVyY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961" y="1913157"/>
            <a:ext cx="7851648" cy="2971800"/>
          </a:xfrm>
        </p:spPr>
        <p:txBody>
          <a:bodyPr>
            <a:normAutofit fontScale="90000"/>
          </a:bodyPr>
          <a:lstStyle/>
          <a:p>
            <a:r>
              <a:rPr lang="en-US" dirty="0"/>
              <a:t>Soul Retrieval from the Correllian Perspective: The Nine </a:t>
            </a:r>
            <a:r>
              <a:rPr lang="en-US" dirty="0" err="1"/>
              <a:t>Mondads</a:t>
            </a:r>
            <a:r>
              <a:rPr lang="en-US" dirty="0"/>
              <a:t> and Shadow Work </a:t>
            </a:r>
            <a:r>
              <a:rPr lang="en-US" sz="2200" dirty="0"/>
              <a:t>[1]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913" y="4191000"/>
            <a:ext cx="7854696" cy="1724464"/>
          </a:xfrm>
        </p:spPr>
        <p:txBody>
          <a:bodyPr>
            <a:normAutofit lnSpcReduction="10000"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[1] Information for this class is taken from the Witch School Third Degree Lessons in the Correllian Tradition by Rev. Donald Lewis-</a:t>
            </a:r>
            <a:r>
              <a:rPr lang="en-US" sz="1600" dirty="0" err="1"/>
              <a:t>Highcorrell</a:t>
            </a:r>
            <a:r>
              <a:rPr lang="en-US" sz="16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nine Monads? </a:t>
            </a:r>
            <a:r>
              <a:rPr lang="en-US" sz="2400" dirty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Tritoneira</a:t>
            </a:r>
            <a:r>
              <a:rPr lang="en-US" dirty="0"/>
              <a:t> – The Performer</a:t>
            </a:r>
          </a:p>
          <a:p>
            <a:pPr lvl="1"/>
            <a:r>
              <a:rPr lang="en-US" dirty="0"/>
              <a:t>When </a:t>
            </a:r>
            <a:r>
              <a:rPr lang="en-US" dirty="0" err="1"/>
              <a:t>Protoneira</a:t>
            </a:r>
            <a:r>
              <a:rPr lang="en-US" dirty="0"/>
              <a:t> rejected </a:t>
            </a:r>
            <a:r>
              <a:rPr lang="en-US" dirty="0" err="1"/>
              <a:t>Deuteroneira’s</a:t>
            </a:r>
            <a:r>
              <a:rPr lang="en-US" dirty="0"/>
              <a:t> help, Deity’s experience of the physical fell into an impasse so She created </a:t>
            </a:r>
            <a:r>
              <a:rPr lang="en-US" dirty="0" err="1"/>
              <a:t>Tritoneira</a:t>
            </a:r>
            <a:r>
              <a:rPr lang="en-US" dirty="0"/>
              <a:t> with the intention of spurring </a:t>
            </a:r>
            <a:r>
              <a:rPr lang="en-US" dirty="0" err="1"/>
              <a:t>Protoneira</a:t>
            </a:r>
            <a:r>
              <a:rPr lang="en-US" dirty="0"/>
              <a:t> into action.</a:t>
            </a:r>
          </a:p>
          <a:p>
            <a:pPr lvl="1"/>
            <a:r>
              <a:rPr lang="en-US" dirty="0" err="1"/>
              <a:t>Tritoneira’s</a:t>
            </a:r>
            <a:r>
              <a:rPr lang="en-US" dirty="0"/>
              <a:t> purpose was to put the abstract ideas of </a:t>
            </a:r>
            <a:r>
              <a:rPr lang="en-US" dirty="0" err="1"/>
              <a:t>Protoneira</a:t>
            </a:r>
            <a:r>
              <a:rPr lang="en-US" dirty="0"/>
              <a:t> and the practical applications of </a:t>
            </a:r>
            <a:r>
              <a:rPr lang="en-US" dirty="0" err="1"/>
              <a:t>Deuteroneira</a:t>
            </a:r>
            <a:r>
              <a:rPr lang="en-US" dirty="0"/>
              <a:t> into actual practice. </a:t>
            </a:r>
          </a:p>
          <a:p>
            <a:pPr lvl="1"/>
            <a:r>
              <a:rPr lang="en-US" dirty="0" err="1"/>
              <a:t>Tritoneira</a:t>
            </a:r>
            <a:r>
              <a:rPr lang="en-US" dirty="0"/>
              <a:t> is about practical application, growth and expansion.</a:t>
            </a:r>
          </a:p>
          <a:p>
            <a:pPr lvl="1"/>
            <a:r>
              <a:rPr lang="en-US" dirty="0" err="1"/>
              <a:t>Tritoneira</a:t>
            </a:r>
            <a:r>
              <a:rPr lang="en-US" dirty="0"/>
              <a:t> Souls are great communicators and are very persuasive.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nine Monads? </a:t>
            </a:r>
            <a:r>
              <a:rPr lang="en-US" sz="2400" dirty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Tetroneira</a:t>
            </a:r>
            <a:r>
              <a:rPr lang="en-US" dirty="0"/>
              <a:t> – The Romantic</a:t>
            </a:r>
          </a:p>
          <a:p>
            <a:pPr lvl="1"/>
            <a:r>
              <a:rPr lang="en-US" dirty="0"/>
              <a:t>Where the first three Monads are all about understanding the physical and putting that into practice, </a:t>
            </a:r>
            <a:r>
              <a:rPr lang="en-US" dirty="0" err="1"/>
              <a:t>Tetroneira</a:t>
            </a:r>
            <a:r>
              <a:rPr lang="en-US" dirty="0"/>
              <a:t> was created to better understand the Monads and their manifestations.</a:t>
            </a:r>
          </a:p>
          <a:p>
            <a:pPr lvl="1"/>
            <a:r>
              <a:rPr lang="en-US" dirty="0" err="1"/>
              <a:t>Tetroneira</a:t>
            </a:r>
            <a:r>
              <a:rPr lang="en-US" dirty="0"/>
              <a:t> is all about emotional and interpersonal patterns.  </a:t>
            </a:r>
            <a:r>
              <a:rPr lang="en-US" dirty="0" err="1"/>
              <a:t>Tetroneira</a:t>
            </a:r>
            <a:r>
              <a:rPr lang="en-US" dirty="0"/>
              <a:t> creates new patterns which add depth to experience.</a:t>
            </a:r>
          </a:p>
          <a:p>
            <a:pPr lvl="1"/>
            <a:r>
              <a:rPr lang="en-US" dirty="0" err="1"/>
              <a:t>Tetroneiran</a:t>
            </a:r>
            <a:r>
              <a:rPr lang="en-US" dirty="0"/>
              <a:t> Souls are highly emotional, creative and responsive.  They make great artists.  However, they can tend to be very self centered.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nine Monads? </a:t>
            </a:r>
            <a:r>
              <a:rPr lang="en-US" sz="2400" dirty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Pemptoneira</a:t>
            </a:r>
            <a:r>
              <a:rPr lang="en-US" dirty="0"/>
              <a:t> – The Thinker</a:t>
            </a:r>
          </a:p>
          <a:p>
            <a:pPr lvl="1"/>
            <a:r>
              <a:rPr lang="en-US" dirty="0"/>
              <a:t>While </a:t>
            </a:r>
            <a:r>
              <a:rPr lang="en-US" dirty="0" err="1"/>
              <a:t>Tetroneira</a:t>
            </a:r>
            <a:r>
              <a:rPr lang="en-US" dirty="0"/>
              <a:t> gained personal insight to the patterns between the Monads, she lacked the distance to understand the patterns themselves.</a:t>
            </a:r>
          </a:p>
          <a:p>
            <a:pPr lvl="1"/>
            <a:r>
              <a:rPr lang="en-US" dirty="0" err="1"/>
              <a:t>Pemptoneira</a:t>
            </a:r>
            <a:r>
              <a:rPr lang="en-US" dirty="0"/>
              <a:t> sought to understand these patterns and gain facility in manipulating them.</a:t>
            </a:r>
          </a:p>
          <a:p>
            <a:pPr lvl="1"/>
            <a:r>
              <a:rPr lang="en-US" dirty="0"/>
              <a:t>Curiosity is </a:t>
            </a:r>
            <a:r>
              <a:rPr lang="en-US" dirty="0" err="1"/>
              <a:t>Pemptoneira’s</a:t>
            </a:r>
            <a:r>
              <a:rPr lang="en-US" dirty="0"/>
              <a:t> primary characteristic and study its’ primary application</a:t>
            </a:r>
          </a:p>
          <a:p>
            <a:pPr lvl="1"/>
            <a:r>
              <a:rPr lang="en-US" dirty="0" err="1"/>
              <a:t>Pemptoneiran</a:t>
            </a:r>
            <a:r>
              <a:rPr lang="en-US" dirty="0"/>
              <a:t> Souls tend to be aloof and reserved and constantly revises its attachments as its understanding changes.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nine Monads? </a:t>
            </a:r>
            <a:r>
              <a:rPr lang="en-US" sz="2400" dirty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Ektoneira</a:t>
            </a:r>
            <a:r>
              <a:rPr lang="en-US" dirty="0"/>
              <a:t> – The Loyalist</a:t>
            </a:r>
          </a:p>
          <a:p>
            <a:pPr lvl="1"/>
            <a:r>
              <a:rPr lang="en-US" dirty="0" err="1"/>
              <a:t>Ektoneira</a:t>
            </a:r>
            <a:r>
              <a:rPr lang="en-US" dirty="0"/>
              <a:t> sees to put the understanding of relationships into practice.</a:t>
            </a:r>
          </a:p>
          <a:p>
            <a:pPr lvl="1"/>
            <a:r>
              <a:rPr lang="en-US" dirty="0"/>
              <a:t>In creating </a:t>
            </a:r>
            <a:r>
              <a:rPr lang="en-US" dirty="0" err="1"/>
              <a:t>Ektoneira</a:t>
            </a:r>
            <a:r>
              <a:rPr lang="en-US" dirty="0"/>
              <a:t>, </a:t>
            </a:r>
            <a:r>
              <a:rPr lang="en-US" dirty="0" err="1"/>
              <a:t>Diety</a:t>
            </a:r>
            <a:r>
              <a:rPr lang="en-US" dirty="0"/>
              <a:t> combined the subjectivity of </a:t>
            </a:r>
            <a:r>
              <a:rPr lang="en-US" dirty="0" err="1"/>
              <a:t>Tetroneira</a:t>
            </a:r>
            <a:r>
              <a:rPr lang="en-US" dirty="0"/>
              <a:t> and the objectivity of </a:t>
            </a:r>
            <a:r>
              <a:rPr lang="en-US" dirty="0" err="1"/>
              <a:t>Pemptoneira</a:t>
            </a:r>
            <a:r>
              <a:rPr lang="en-US" dirty="0"/>
              <a:t> in an attempt to achieve balance.</a:t>
            </a:r>
          </a:p>
          <a:p>
            <a:pPr lvl="1"/>
            <a:r>
              <a:rPr lang="en-US" dirty="0" err="1"/>
              <a:t>Ektoneira</a:t>
            </a:r>
            <a:r>
              <a:rPr lang="en-US" dirty="0"/>
              <a:t> has definite expectations of her relationships and can become quite upset when they are not realized.</a:t>
            </a:r>
          </a:p>
          <a:p>
            <a:pPr lvl="1"/>
            <a:r>
              <a:rPr lang="en-US" dirty="0" err="1"/>
              <a:t>Ektoneira</a:t>
            </a:r>
            <a:r>
              <a:rPr lang="en-US" dirty="0"/>
              <a:t> is loving, nurturing and protective and is capable of great self sacrifice.  She craves peace and harmony.</a:t>
            </a:r>
          </a:p>
          <a:p>
            <a:pPr lvl="1"/>
            <a:r>
              <a:rPr lang="en-US" dirty="0" err="1"/>
              <a:t>Ektoneira’s</a:t>
            </a:r>
            <a:r>
              <a:rPr lang="en-US" dirty="0"/>
              <a:t> protectiveness can become paranoia and she can smother the very things she loves and seeks to protect.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nine Monads? </a:t>
            </a:r>
            <a:r>
              <a:rPr lang="en-US" sz="2400" dirty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Ebdomoneira</a:t>
            </a:r>
            <a:r>
              <a:rPr lang="en-US" dirty="0"/>
              <a:t> – The Enthusiast</a:t>
            </a:r>
          </a:p>
          <a:p>
            <a:pPr lvl="1"/>
            <a:r>
              <a:rPr lang="en-US" dirty="0"/>
              <a:t>Because </a:t>
            </a:r>
            <a:r>
              <a:rPr lang="en-US" dirty="0" err="1"/>
              <a:t>Ektoneira</a:t>
            </a:r>
            <a:r>
              <a:rPr lang="en-US" dirty="0"/>
              <a:t> ultimately failed to bring balance because of the dissonance between her expectations and reality, Deity created </a:t>
            </a:r>
            <a:r>
              <a:rPr lang="en-US" dirty="0" err="1"/>
              <a:t>Ebdomoneira</a:t>
            </a:r>
            <a:endParaRPr lang="en-US" dirty="0"/>
          </a:p>
          <a:p>
            <a:pPr lvl="1"/>
            <a:r>
              <a:rPr lang="en-US" dirty="0" err="1"/>
              <a:t>Ebdomoneira</a:t>
            </a:r>
            <a:r>
              <a:rPr lang="en-US" dirty="0"/>
              <a:t> was created to appreciate the differences between things and to embrace individuality.</a:t>
            </a:r>
          </a:p>
          <a:p>
            <a:pPr lvl="1"/>
            <a:r>
              <a:rPr lang="en-US" dirty="0"/>
              <a:t>Loyalty and devotion are </a:t>
            </a:r>
            <a:r>
              <a:rPr lang="en-US" dirty="0" err="1"/>
              <a:t>Ebdomoneira’s</a:t>
            </a:r>
            <a:r>
              <a:rPr lang="en-US" dirty="0"/>
              <a:t> greatest strengths and can be her greatest weakness.  She lacks judgement and tends to accept things unconditionally.</a:t>
            </a:r>
          </a:p>
          <a:p>
            <a:pPr lvl="1"/>
            <a:r>
              <a:rPr lang="en-US" dirty="0"/>
              <a:t>Consequently she can be oblivious to the good or bad effects of things, entranced by their individual characteristics instead of their outcomes.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nine Monads? </a:t>
            </a:r>
            <a:r>
              <a:rPr lang="en-US" sz="2400" dirty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Ogdoneira</a:t>
            </a:r>
            <a:r>
              <a:rPr lang="en-US" dirty="0"/>
              <a:t> – The Leader</a:t>
            </a:r>
          </a:p>
          <a:p>
            <a:pPr lvl="1"/>
            <a:r>
              <a:rPr lang="en-US" dirty="0" err="1"/>
              <a:t>Ogdoneira</a:t>
            </a:r>
            <a:r>
              <a:rPr lang="en-US" dirty="0"/>
              <a:t> is all about order, process and focus. She is pragmatic and goal oriented. She seeks to impose order on her environment.</a:t>
            </a:r>
          </a:p>
          <a:p>
            <a:pPr lvl="1"/>
            <a:r>
              <a:rPr lang="en-US" dirty="0" err="1"/>
              <a:t>Ogdoneira</a:t>
            </a:r>
            <a:r>
              <a:rPr lang="en-US" dirty="0"/>
              <a:t> loves communication and interaction.  She is a trailblazer who loves new situations and information.  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Ogdoneiran</a:t>
            </a:r>
            <a:r>
              <a:rPr lang="en-US" dirty="0"/>
              <a:t> Soul enjoys conflict for it’s own sake, viewing competition as a productive way to find answers.  They can seem heavy-handed and controlling.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nine Monads? </a:t>
            </a:r>
            <a:r>
              <a:rPr lang="en-US" sz="2400" dirty="0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Enatoneira</a:t>
            </a:r>
            <a:r>
              <a:rPr lang="en-US" dirty="0"/>
              <a:t> – The Peace-Maker</a:t>
            </a:r>
          </a:p>
          <a:p>
            <a:pPr lvl="1"/>
            <a:r>
              <a:rPr lang="en-US" dirty="0"/>
              <a:t>The final Monad, created because the fact that conflict may cause damage was lost on </a:t>
            </a:r>
            <a:r>
              <a:rPr lang="en-US" dirty="0" err="1"/>
              <a:t>Ogdoneira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 builder and organizer </a:t>
            </a:r>
            <a:r>
              <a:rPr lang="en-US" dirty="0" err="1"/>
              <a:t>Enatoneira</a:t>
            </a:r>
            <a:r>
              <a:rPr lang="en-US" dirty="0"/>
              <a:t> seeks to impose order like </a:t>
            </a:r>
            <a:r>
              <a:rPr lang="en-US" dirty="0" err="1"/>
              <a:t>Ogdoneira</a:t>
            </a:r>
            <a:r>
              <a:rPr lang="en-US" dirty="0"/>
              <a:t> but in a more diplomatic way.</a:t>
            </a:r>
          </a:p>
          <a:p>
            <a:pPr lvl="1"/>
            <a:r>
              <a:rPr lang="en-US" dirty="0" err="1"/>
              <a:t>Enatoneira</a:t>
            </a:r>
            <a:r>
              <a:rPr lang="en-US" dirty="0"/>
              <a:t> is innovative and adaptable.  She is a peacemaker and resolver of oppositions. She can rise above the patterns which she works with.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Enatoneiran</a:t>
            </a:r>
            <a:r>
              <a:rPr lang="en-US" dirty="0"/>
              <a:t> Soul seeks to transcend limiting situations.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nnaegram Monads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685800"/>
            <a:ext cx="7315200" cy="586739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the Nine Monads: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first three Monads focus on understanding the physical world: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Protoneira</a:t>
            </a:r>
            <a:r>
              <a:rPr lang="en-US" dirty="0"/>
              <a:t>  - “To Conceive”:  To gain abstract understanding of Being; to find the “right way” for things to be.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Deuteroneira</a:t>
            </a:r>
            <a:r>
              <a:rPr lang="en-US" dirty="0"/>
              <a:t> – “To Nurture”: To develop practical systems for dealing with Being; to nurture and assist in pragmatic ways.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Tritoneira</a:t>
            </a:r>
            <a:r>
              <a:rPr lang="en-US" dirty="0"/>
              <a:t> – “To Pursue”: To implement systems of dealing with Being; to put things into motion and expand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 of the Nine </a:t>
            </a:r>
            <a:r>
              <a:rPr lang="en-US" dirty="0" err="1"/>
              <a:t>Monads:</a:t>
            </a:r>
            <a:r>
              <a:rPr lang="en-US" sz="2200" dirty="0" err="1"/>
              <a:t>Continued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second three Monads focus on relationships between things in the world: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Tetroneira</a:t>
            </a:r>
            <a:r>
              <a:rPr lang="en-US" dirty="0"/>
              <a:t> – “To Develop”: To gain abstract understanding of relationships between things; to be creative and invent new ways of doing things.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Pemptoneira</a:t>
            </a:r>
            <a:r>
              <a:rPr lang="en-US" dirty="0"/>
              <a:t> – “To Study”: To develop practical systems for dealing with relationships between things; to understand and manipulate cause and effect.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Ektoneira</a:t>
            </a:r>
            <a:r>
              <a:rPr lang="en-US" dirty="0"/>
              <a:t> – “To Admire”: To implement systems for dealing with relationships between things; to gain practical facility with building and maintaining relationships.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ne-does-not-simply-walk-into-mord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838200"/>
            <a:ext cx="8153400" cy="483949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the Nine </a:t>
            </a:r>
            <a:r>
              <a:rPr lang="en-US" dirty="0" err="1"/>
              <a:t>Monads:</a:t>
            </a:r>
            <a:r>
              <a:rPr lang="en-US" sz="2200" dirty="0" err="1"/>
              <a:t>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final three Monads focus on individuality: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Ebdomoneira</a:t>
            </a:r>
            <a:r>
              <a:rPr lang="en-US" dirty="0"/>
              <a:t> – “To Apply”: To gain abstract understanding of the role of individuality vs. the whole; to appreciate individuality in creation.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Ogdoneira</a:t>
            </a:r>
            <a:r>
              <a:rPr lang="en-US" dirty="0"/>
              <a:t> – “To Establish”: To develop practical systems for dealing with the role of individuality vs. the whole; to impose order on creation.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 err="1"/>
              <a:t>Entoneira</a:t>
            </a:r>
            <a:r>
              <a:rPr lang="en-US" dirty="0"/>
              <a:t> – “To Resolve”: To implement systems for dealing with the role of individuality vs. the whole; to resolve conflicts and create new forms to allow systems of order to move forward in creation.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 Work: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Identifying what needs to be healed by the Soul Retrieval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5112"/>
          </a:xfrm>
        </p:spPr>
        <p:txBody>
          <a:bodyPr>
            <a:normAutofit/>
          </a:bodyPr>
          <a:lstStyle/>
          <a:p>
            <a:r>
              <a:rPr lang="en-US" sz="2800" dirty="0"/>
              <a:t>What is Shadow Work and why do we need to do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389120"/>
          </a:xfrm>
        </p:spPr>
        <p:txBody>
          <a:bodyPr/>
          <a:lstStyle/>
          <a:p>
            <a:r>
              <a:rPr lang="en-US" dirty="0"/>
              <a:t>Published on Mar 14, 2014, Rev. Don discusses the importance of the Shadow and of Shadow Work</a:t>
            </a:r>
          </a:p>
          <a:p>
            <a:pPr lvl="1"/>
            <a:r>
              <a:rPr lang="en-US" dirty="0">
                <a:hlinkClick r:id="rId4"/>
              </a:rPr>
              <a:t>https://www.youtube.com/watch?v=JKDaxFcFVyY</a:t>
            </a:r>
            <a:endParaRPr lang="en-US" dirty="0"/>
          </a:p>
          <a:p>
            <a:pPr lvl="1"/>
            <a:r>
              <a:rPr lang="en-US" dirty="0"/>
              <a:t>Or  double click on the black box!</a:t>
            </a:r>
          </a:p>
        </p:txBody>
      </p:sp>
      <p:pic>
        <p:nvPicPr>
          <p:cNvPr id="4" name="Rev. Don's Vlog - Shad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3048000"/>
            <a:ext cx="4876800" cy="3657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43891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How to identify that which must be healed.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next step of the Soul Retrieval process is to determine WHAT you need to heal.</a:t>
            </a:r>
          </a:p>
          <a:p>
            <a:pPr lvl="1"/>
            <a:r>
              <a:rPr lang="en-US" dirty="0"/>
              <a:t>Blockages:</a:t>
            </a:r>
          </a:p>
          <a:p>
            <a:pPr lvl="2"/>
            <a:r>
              <a:rPr lang="en-US" dirty="0"/>
              <a:t>Exaggerated aggravation with issues</a:t>
            </a:r>
          </a:p>
          <a:p>
            <a:pPr lvl="2"/>
            <a:r>
              <a:rPr lang="en-US" dirty="0"/>
              <a:t>Outmoded belief systems</a:t>
            </a:r>
          </a:p>
          <a:p>
            <a:pPr lvl="2"/>
            <a:r>
              <a:rPr lang="en-US" dirty="0"/>
              <a:t>Behavioral pattern</a:t>
            </a:r>
          </a:p>
          <a:p>
            <a:pPr lvl="1"/>
            <a:r>
              <a:rPr lang="en-US" dirty="0"/>
              <a:t>Wounds:</a:t>
            </a:r>
          </a:p>
          <a:p>
            <a:pPr lvl="2"/>
            <a:r>
              <a:rPr lang="en-US" dirty="0"/>
              <a:t>Traumatic experiences in the current or previous life cycles</a:t>
            </a:r>
          </a:p>
          <a:p>
            <a:pPr lvl="2"/>
            <a:r>
              <a:rPr lang="en-US" dirty="0"/>
              <a:t>Negative emotions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to identify that which must be healed. </a:t>
            </a:r>
            <a:r>
              <a:rPr lang="en-US" sz="2400" dirty="0"/>
              <a:t>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This part of the process is the longest and most difficult</a:t>
            </a:r>
          </a:p>
          <a:p>
            <a:r>
              <a:rPr lang="en-US" dirty="0"/>
              <a:t>Done through a process called Shadow Work, many sessions of self examination and meditation.</a:t>
            </a:r>
          </a:p>
          <a:p>
            <a:r>
              <a:rPr lang="en-US" dirty="0"/>
              <a:t>Peel back the layers of the onion until you find no more layers hiding the truth</a:t>
            </a:r>
          </a:p>
          <a:p>
            <a:r>
              <a:rPr lang="en-US" dirty="0"/>
              <a:t>Keep a journal after each meditation to identify themes and patterns.  Also allows you to go back and re-examine topics of prior meditations.</a:t>
            </a:r>
          </a:p>
          <a:p>
            <a:r>
              <a:rPr lang="en-US" dirty="0"/>
              <a:t>This is the step of the process where understanding the Monad of your Soul helps with the identification of the root cause needing healing.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How to identify that which must be healed. </a:t>
            </a:r>
            <a:r>
              <a:rPr lang="en-US" sz="2400" dirty="0"/>
              <a:t>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reiterative process.  The more complex the wound to the Soul the longer it will take.</a:t>
            </a:r>
          </a:p>
          <a:p>
            <a:r>
              <a:rPr lang="en-US" dirty="0"/>
              <a:t>Done properly, this will lead to a Soul Retrieval that is euphoric and full of positive emotions</a:t>
            </a:r>
          </a:p>
          <a:p>
            <a:r>
              <a:rPr lang="en-US" dirty="0"/>
              <a:t>Rushed through or done improperly, this will lead to a Soul Retrieval that can be very messy and emotionally draining.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Soul and Nine Monads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Soul Retrieval for anyway?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/>
              <a:t>Deep Healing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/>
              <a:t>Reconnection to “lost” parts of our Soul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something that is done lightly but can benefit most everyone.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Soul Retrievals are only one step in a long process.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a one shot cure for what ails you.  It can be necessary to do a repetitive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Soul anyway?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From the Correllian perspective the Soul is part of the Higher Self.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Soul is part of the being that, arising from the Monad, differentiates itself into a single stream of experience and persona, which it develops through multiple incarnations and multiple variations on incarnations.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Monad?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creating existence the Goddess first divided herself into Monads, of which there are nine.</a:t>
            </a:r>
          </a:p>
          <a:p>
            <a:r>
              <a:rPr lang="en-US" dirty="0"/>
              <a:t>Each of the Monads is a separate manifestation of Goddess encapsulating Her essence at that moment in creation.</a:t>
            </a:r>
          </a:p>
          <a:p>
            <a:r>
              <a:rPr lang="en-US" dirty="0"/>
              <a:t>All nine Monads possess the entire nature of Deity in microcosm but with variations depending upon their place in the sequence of creation.</a:t>
            </a:r>
          </a:p>
          <a:p>
            <a:r>
              <a:rPr lang="en-US" dirty="0"/>
              <a:t>Each Monad is composed of many, many Souls.  Just as Monads are more differentiated than Goddess, so the Souls are more differentiated than the Monads.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should I care about Monads for a Soul Retrieval?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To understand the Monad your Soul is a piece of helps with Soul Retrievals because you understand the personality of your Soul and how it views the world around it.</a:t>
            </a:r>
          </a:p>
          <a:p>
            <a:r>
              <a:rPr lang="en-US" dirty="0"/>
              <a:t>This familiarity can help with the Soul’s healing.</a:t>
            </a:r>
          </a:p>
          <a:p>
            <a:r>
              <a:rPr lang="en-US" dirty="0"/>
              <a:t>As you learn about the Monads, see if you can recognize yours.</a:t>
            </a:r>
          </a:p>
          <a:p>
            <a:r>
              <a:rPr lang="en-US" dirty="0"/>
              <a:t>This will allow you to make a more emotional connection with the Monads, who are part of the Higher levels of our own beings, and of which we and our Souls are aspects.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nine Monads?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Protoneira</a:t>
            </a:r>
            <a:r>
              <a:rPr lang="en-US" dirty="0"/>
              <a:t> – The Perfectionist</a:t>
            </a:r>
          </a:p>
          <a:p>
            <a:pPr lvl="1"/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Monad, the 1</a:t>
            </a:r>
            <a:r>
              <a:rPr lang="en-US" baseline="30000" dirty="0"/>
              <a:t>st</a:t>
            </a:r>
            <a:r>
              <a:rPr lang="en-US" dirty="0"/>
              <a:t> attempt by the Goddess to enter the world of matter</a:t>
            </a:r>
          </a:p>
          <a:p>
            <a:pPr lvl="1"/>
            <a:r>
              <a:rPr lang="en-US" dirty="0"/>
              <a:t>All about structure, form and theory as the Goddess tried to make sense of the world of matter</a:t>
            </a:r>
          </a:p>
          <a:p>
            <a:pPr lvl="1"/>
            <a:r>
              <a:rPr lang="en-US" dirty="0" err="1"/>
              <a:t>Protoneira</a:t>
            </a:r>
            <a:r>
              <a:rPr lang="en-US" dirty="0"/>
              <a:t> Souls are very strong on ideas of how things should work but not so good on follow through.</a:t>
            </a:r>
          </a:p>
          <a:p>
            <a:pPr lvl="1"/>
            <a:r>
              <a:rPr lang="en-US" dirty="0" err="1"/>
              <a:t>Protoneira</a:t>
            </a:r>
            <a:r>
              <a:rPr lang="en-US" dirty="0"/>
              <a:t> Souls are often leaders in areas of morality, philosophy or law.</a:t>
            </a:r>
          </a:p>
          <a:p>
            <a:pPr lvl="1"/>
            <a:r>
              <a:rPr lang="en-US" dirty="0"/>
              <a:t>They adhere strongly to ideals and principles and can be quite unforgiving of others who don’t.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the nine Monads? </a:t>
            </a:r>
            <a:r>
              <a:rPr lang="en-US" sz="2400" dirty="0"/>
              <a:t>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Deuteroneira</a:t>
            </a:r>
            <a:r>
              <a:rPr lang="en-US" dirty="0"/>
              <a:t> – The Nurturer</a:t>
            </a:r>
          </a:p>
          <a:p>
            <a:pPr lvl="1"/>
            <a:r>
              <a:rPr lang="en-US" dirty="0"/>
              <a:t>Because </a:t>
            </a:r>
            <a:r>
              <a:rPr lang="en-US" dirty="0" err="1"/>
              <a:t>Protoneira</a:t>
            </a:r>
            <a:r>
              <a:rPr lang="en-US" dirty="0"/>
              <a:t> became stuck in patterns of the physical the Goddess created the 2</a:t>
            </a:r>
            <a:r>
              <a:rPr lang="en-US" baseline="30000" dirty="0"/>
              <a:t>nd</a:t>
            </a:r>
            <a:r>
              <a:rPr lang="en-US" dirty="0"/>
              <a:t> Monad</a:t>
            </a:r>
          </a:p>
          <a:p>
            <a:pPr lvl="1"/>
            <a:r>
              <a:rPr lang="en-US" dirty="0" err="1"/>
              <a:t>Deuteroneira’s</a:t>
            </a:r>
            <a:r>
              <a:rPr lang="en-US" dirty="0"/>
              <a:t> express purpose was to help </a:t>
            </a:r>
            <a:r>
              <a:rPr lang="en-US" dirty="0" err="1"/>
              <a:t>Protoneira</a:t>
            </a:r>
            <a:r>
              <a:rPr lang="en-US" dirty="0"/>
              <a:t> to move forward by analyzing </a:t>
            </a:r>
            <a:r>
              <a:rPr lang="en-US" dirty="0" err="1"/>
              <a:t>Protoneira’s</a:t>
            </a:r>
            <a:r>
              <a:rPr lang="en-US" dirty="0"/>
              <a:t> patterns and put them into active practice which </a:t>
            </a:r>
            <a:r>
              <a:rPr lang="en-US" dirty="0" err="1"/>
              <a:t>Protoneira</a:t>
            </a:r>
            <a:r>
              <a:rPr lang="en-US" dirty="0"/>
              <a:t> perceived as usurpation instead of assistance.</a:t>
            </a:r>
          </a:p>
          <a:p>
            <a:pPr lvl="1"/>
            <a:r>
              <a:rPr lang="en-US" dirty="0" err="1"/>
              <a:t>Deuteroneira</a:t>
            </a:r>
            <a:r>
              <a:rPr lang="en-US" dirty="0"/>
              <a:t> Souls are loyal, nurturing and protective in their relationships. They are strongly analytical and can be very practical but tend to defer to others.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2E1C5-68DE-4DBE-8ED9-5E192895201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2939</TotalTime>
  <Words>1745</Words>
  <Application>Microsoft Office PowerPoint</Application>
  <PresentationFormat>On-screen Show (4:3)</PresentationFormat>
  <Paragraphs>145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Constantia</vt:lpstr>
      <vt:lpstr>Wingdings 2</vt:lpstr>
      <vt:lpstr>Flow</vt:lpstr>
      <vt:lpstr>Soul Retrieval from the Correllian Perspective: The Nine Mondads and Shadow Work [1] </vt:lpstr>
      <vt:lpstr>PowerPoint Presentation</vt:lpstr>
      <vt:lpstr>The Soul and Nine Monads</vt:lpstr>
      <vt:lpstr>The basics:</vt:lpstr>
      <vt:lpstr>What is a Soul anyway?</vt:lpstr>
      <vt:lpstr>What is a Monad?</vt:lpstr>
      <vt:lpstr>Why should I care about Monads for a Soul Retrieval?</vt:lpstr>
      <vt:lpstr>What are the nine Monads?</vt:lpstr>
      <vt:lpstr>What are the nine Monads? Continued</vt:lpstr>
      <vt:lpstr>What are the nine Monads? Continued</vt:lpstr>
      <vt:lpstr>What are the nine Monads? Continued</vt:lpstr>
      <vt:lpstr>What are the nine Monads? Continued</vt:lpstr>
      <vt:lpstr>What are the nine Monads? Continued</vt:lpstr>
      <vt:lpstr>What are the nine Monads? Continued</vt:lpstr>
      <vt:lpstr>What are the nine Monads? Continued</vt:lpstr>
      <vt:lpstr>What are the nine Monads? Continued</vt:lpstr>
      <vt:lpstr>PowerPoint Presentation</vt:lpstr>
      <vt:lpstr>Recap of the Nine Monads:</vt:lpstr>
      <vt:lpstr>Recap of the Nine Monads:Continued</vt:lpstr>
      <vt:lpstr>Recap of the Nine Monads:Continued</vt:lpstr>
      <vt:lpstr>Shadow Work:</vt:lpstr>
      <vt:lpstr>What is Shadow Work and why do we need to do it?</vt:lpstr>
      <vt:lpstr>How to identify that which must be healed.</vt:lpstr>
      <vt:lpstr>How to identify that which must be healed. Continued</vt:lpstr>
      <vt:lpstr>How to identify that which must be healed. Continued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Soul Retrieval from the Correllian Perspective [1]</dc:title>
  <dc:creator>Mamadee</dc:creator>
  <cp:lastModifiedBy>Laurie Denman</cp:lastModifiedBy>
  <cp:revision>54</cp:revision>
  <dcterms:created xsi:type="dcterms:W3CDTF">2014-06-25T20:25:32Z</dcterms:created>
  <dcterms:modified xsi:type="dcterms:W3CDTF">2017-02-20T17:00:18Z</dcterms:modified>
</cp:coreProperties>
</file>